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EF005-0583-4B8A-80CC-21C013A28133}" type="datetimeFigureOut">
              <a:rPr lang="cs-CZ" smtClean="0"/>
              <a:t>15.12.2013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47E8C7-1BB7-42CF-9C41-FA01A17729D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019A8-C42A-4D73-BB73-24F683D08457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5AAC5-41DB-40E3-9EFC-5EEC0F12396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:\Users\Jindřich Sadílek\AppData\Local\Microsoft\Windows\Temporary Internet Files\Content.IE5\I8ULVD0Y\MP90042249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8640"/>
            <a:ext cx="8460432" cy="6309643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683568" y="3140968"/>
            <a:ext cx="53285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Milé děti,</a:t>
            </a:r>
          </a:p>
          <a:p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zveme vás na sváteční setkání běžeckého oddílu.</a:t>
            </a:r>
          </a:p>
          <a:p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Konaný </a:t>
            </a:r>
            <a:r>
              <a:rPr lang="cs-CZ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30.12.2013</a:t>
            </a: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 od </a:t>
            </a:r>
            <a:r>
              <a:rPr lang="cs-CZ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17</a:t>
            </a: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hod ve škole na </a:t>
            </a:r>
            <a:r>
              <a:rPr lang="cs-CZ" sz="28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Olbrachtově</a:t>
            </a:r>
            <a:r>
              <a:rPr lang="cs-CZ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 ulici</a:t>
            </a:r>
          </a:p>
          <a:p>
            <a:r>
              <a:rPr lang="cs-CZ" sz="2000" dirty="0" err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Přezuvky</a:t>
            </a:r>
            <a:r>
              <a:rPr lang="cs-CZ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 si vezměte sebou.</a:t>
            </a:r>
          </a:p>
          <a:p>
            <a:endParaRPr lang="cs-CZ" sz="28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BERKLEY" pitchFamily="2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043608" y="404664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Krásné a veselé vánoce</a:t>
            </a:r>
          </a:p>
          <a:p>
            <a:pPr algn="ctr"/>
            <a:r>
              <a:rPr lang="cs-CZ" sz="36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CHRISTY" pitchFamily="2" charset="0"/>
              </a:rPr>
              <a:t>2013</a:t>
            </a:r>
            <a:endParaRPr lang="cs-CZ" sz="3600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 CHRISTY" pitchFamily="2" charset="0"/>
            </a:endParaRPr>
          </a:p>
        </p:txBody>
      </p:sp>
      <p:pic>
        <p:nvPicPr>
          <p:cNvPr id="1030" name="Picture 6" descr="C:\Users\Jindřich Sadílek\AppData\Local\Microsoft\Windows\Temporary Internet Files\Content.IE5\IUTD8SX2\MC90041272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124744"/>
            <a:ext cx="3528392" cy="33910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30</Words>
  <Application>Microsoft Office PowerPoint</Application>
  <PresentationFormat>Předvádění na obrazovce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Jindřich Sadílek</dc:creator>
  <cp:lastModifiedBy>Jindřich Sadílek</cp:lastModifiedBy>
  <cp:revision>6</cp:revision>
  <dcterms:created xsi:type="dcterms:W3CDTF">2013-12-13T17:43:14Z</dcterms:created>
  <dcterms:modified xsi:type="dcterms:W3CDTF">2013-12-15T12:22:13Z</dcterms:modified>
</cp:coreProperties>
</file>