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EF005-0583-4B8A-80CC-21C013A28133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7E8C7-1BB7-42CF-9C41-FA01A17729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019A8-C42A-4D73-BB73-24F683D08457}" type="datetimeFigureOut">
              <a:rPr lang="cs-CZ" smtClean="0"/>
              <a:pPr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043608" y="404664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Krásné a veselé vánoce</a:t>
            </a:r>
          </a:p>
          <a:p>
            <a:pPr algn="ctr"/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2016</a:t>
            </a:r>
            <a:endParaRPr lang="cs-CZ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2" descr="http://facemag.cz/wp-content/uploads/Vanoce_wi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679574" cy="3095616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1428728" y="1071546"/>
            <a:ext cx="56886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Milé děti,</a:t>
            </a:r>
          </a:p>
          <a:p>
            <a:pPr algn="ctr"/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zveme </a:t>
            </a:r>
            <a:r>
              <a:rPr lang="cs-C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VÁS</a:t>
            </a:r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 </a:t>
            </a:r>
            <a:r>
              <a:rPr lang="cs-C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VAŠE RODIČE</a:t>
            </a:r>
            <a:r>
              <a:rPr lang="cs-C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 sváteční setkání běžeckého oddílu</a:t>
            </a:r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pPr algn="ctr"/>
            <a:endParaRPr lang="cs-CZ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cs-CZ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Potkáme se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28.12.2016</a:t>
            </a:r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cs-CZ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od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16</a:t>
            </a:r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hod ve skautské klubovně (ul. Na větru)</a:t>
            </a:r>
          </a:p>
          <a:p>
            <a:pPr algn="ctr"/>
            <a:r>
              <a:rPr 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Přezůvky </a:t>
            </a:r>
            <a:r>
              <a:rPr 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 vezměte sebou</a:t>
            </a:r>
            <a:r>
              <a:rPr 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pPr algn="ctr"/>
            <a:r>
              <a:rPr lang="cs-CZ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Rodiče poprosíme o přípravu malého pohoštění.</a:t>
            </a:r>
            <a:endParaRPr lang="cs-CZ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cs-CZ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45</Words>
  <Application>Microsoft Office PowerPoint</Application>
  <PresentationFormat>Předvádění na obrazovce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Jindřich Sadílek</dc:creator>
  <cp:lastModifiedBy>LenkaSadilkova</cp:lastModifiedBy>
  <cp:revision>94</cp:revision>
  <dcterms:created xsi:type="dcterms:W3CDTF">2013-12-13T17:43:14Z</dcterms:created>
  <dcterms:modified xsi:type="dcterms:W3CDTF">2016-11-03T16:02:13Z</dcterms:modified>
</cp:coreProperties>
</file>